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32004000" cx="39319200"/>
  <p:notesSz cx="6858000" cy="9144000"/>
  <p:embeddedFontLst>
    <p:embeddedFont>
      <p:font typeface="EB Garamond"/>
      <p:regular r:id="rId7"/>
      <p:bold r:id="rId8"/>
      <p:italic r:id="rId9"/>
      <p:boldItalic r:id="rId10"/>
    </p:embeddedFont>
    <p:embeddedFont>
      <p:font typeface="Nanum Gothic Coding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080">
          <p15:clr>
            <a:srgbClr val="A4A3A4"/>
          </p15:clr>
        </p15:guide>
        <p15:guide id="2" pos="123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080" orient="horz"/>
        <p:guide pos="123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NanumGothicCoding-regular.fntdata"/><Relationship Id="rId10" Type="http://schemas.openxmlformats.org/officeDocument/2006/relationships/font" Target="fonts/EBGaramond-boldItalic.fntdata"/><Relationship Id="rId12" Type="http://schemas.openxmlformats.org/officeDocument/2006/relationships/font" Target="fonts/NanumGothicCoding-bold.fntdata"/><Relationship Id="rId9" Type="http://schemas.openxmlformats.org/officeDocument/2006/relationships/font" Target="fonts/EBGaramon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EBGaramond-regular.fntdata"/><Relationship Id="rId8" Type="http://schemas.openxmlformats.org/officeDocument/2006/relationships/font" Target="fonts/EBGaramond-bold.fntdata"/></Relationships>
</file>

<file path=ppt/media/image1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22896" y="685800"/>
            <a:ext cx="4212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1322896" y="685800"/>
            <a:ext cx="4212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340346" y="4632911"/>
            <a:ext cx="36638700" cy="12771600"/>
          </a:xfrm>
          <a:prstGeom prst="rect">
            <a:avLst/>
          </a:prstGeom>
        </p:spPr>
        <p:txBody>
          <a:bodyPr anchorCtr="0" anchor="b" bIns="446300" lIns="446300" spcFirstLastPara="1" rIns="446300" wrap="square" tIns="4463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340310" y="17634556"/>
            <a:ext cx="36638700" cy="49317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1340310" y="6882556"/>
            <a:ext cx="36638700" cy="12217500"/>
          </a:xfrm>
          <a:prstGeom prst="rect">
            <a:avLst/>
          </a:prstGeom>
        </p:spPr>
        <p:txBody>
          <a:bodyPr anchorCtr="0" anchor="b" bIns="446300" lIns="446300" spcFirstLastPara="1" rIns="446300" wrap="square" tIns="4463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8600"/>
              <a:buNone/>
              <a:defRPr sz="58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8600"/>
              <a:buNone/>
              <a:defRPr sz="58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8600"/>
              <a:buNone/>
              <a:defRPr sz="58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8600"/>
              <a:buNone/>
              <a:defRPr sz="58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8600"/>
              <a:buNone/>
              <a:defRPr sz="58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8600"/>
              <a:buNone/>
              <a:defRPr sz="58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8600"/>
              <a:buNone/>
              <a:defRPr sz="58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8600"/>
              <a:buNone/>
              <a:defRPr sz="58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8600"/>
              <a:buNone/>
              <a:defRPr sz="58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1340310" y="19613844"/>
            <a:ext cx="36638700" cy="80937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indent="-787400" lvl="0" marL="457200" algn="ctr">
              <a:spcBef>
                <a:spcPts val="0"/>
              </a:spcBef>
              <a:spcAft>
                <a:spcPts val="0"/>
              </a:spcAft>
              <a:buSzPts val="8800"/>
              <a:buChar char="●"/>
              <a:defRPr/>
            </a:lvl1pPr>
            <a:lvl2pPr indent="-660400" lvl="1" marL="914400" algn="ctr">
              <a:spcBef>
                <a:spcPts val="7800"/>
              </a:spcBef>
              <a:spcAft>
                <a:spcPts val="0"/>
              </a:spcAft>
              <a:buSzPts val="6800"/>
              <a:buChar char="○"/>
              <a:defRPr/>
            </a:lvl2pPr>
            <a:lvl3pPr indent="-660400" lvl="2" marL="1371600" algn="ctr">
              <a:spcBef>
                <a:spcPts val="7800"/>
              </a:spcBef>
              <a:spcAft>
                <a:spcPts val="0"/>
              </a:spcAft>
              <a:buSzPts val="6800"/>
              <a:buChar char="■"/>
              <a:defRPr/>
            </a:lvl3pPr>
            <a:lvl4pPr indent="-660400" lvl="3" marL="1828800" algn="ctr">
              <a:spcBef>
                <a:spcPts val="7800"/>
              </a:spcBef>
              <a:spcAft>
                <a:spcPts val="0"/>
              </a:spcAft>
              <a:buSzPts val="6800"/>
              <a:buChar char="●"/>
              <a:defRPr/>
            </a:lvl4pPr>
            <a:lvl5pPr indent="-660400" lvl="4" marL="2286000" algn="ctr">
              <a:spcBef>
                <a:spcPts val="7800"/>
              </a:spcBef>
              <a:spcAft>
                <a:spcPts val="0"/>
              </a:spcAft>
              <a:buSzPts val="6800"/>
              <a:buChar char="○"/>
              <a:defRPr/>
            </a:lvl5pPr>
            <a:lvl6pPr indent="-660400" lvl="5" marL="2743200" algn="ctr">
              <a:spcBef>
                <a:spcPts val="7800"/>
              </a:spcBef>
              <a:spcAft>
                <a:spcPts val="0"/>
              </a:spcAft>
              <a:buSzPts val="6800"/>
              <a:buChar char="■"/>
              <a:defRPr/>
            </a:lvl6pPr>
            <a:lvl7pPr indent="-660400" lvl="6" marL="3200400" algn="ctr">
              <a:spcBef>
                <a:spcPts val="7800"/>
              </a:spcBef>
              <a:spcAft>
                <a:spcPts val="0"/>
              </a:spcAft>
              <a:buSzPts val="6800"/>
              <a:buChar char="●"/>
              <a:defRPr/>
            </a:lvl7pPr>
            <a:lvl8pPr indent="-660400" lvl="7" marL="3657600" algn="ctr">
              <a:spcBef>
                <a:spcPts val="7800"/>
              </a:spcBef>
              <a:spcAft>
                <a:spcPts val="0"/>
              </a:spcAft>
              <a:buSzPts val="6800"/>
              <a:buChar char="○"/>
              <a:defRPr/>
            </a:lvl8pPr>
            <a:lvl9pPr indent="-660400" lvl="8" marL="4114800" algn="ctr">
              <a:spcBef>
                <a:spcPts val="7800"/>
              </a:spcBef>
              <a:spcAft>
                <a:spcPts val="7800"/>
              </a:spcAft>
              <a:buSzPts val="68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1340310" y="13383067"/>
            <a:ext cx="36638700" cy="52377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600"/>
              <a:buNone/>
              <a:defRPr sz="17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7600"/>
              <a:buNone/>
              <a:defRPr sz="17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7600"/>
              <a:buNone/>
              <a:defRPr sz="17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7600"/>
              <a:buNone/>
              <a:defRPr sz="17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7600"/>
              <a:buNone/>
              <a:defRPr sz="17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7600"/>
              <a:buNone/>
              <a:defRPr sz="17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7600"/>
              <a:buNone/>
              <a:defRPr sz="17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7600"/>
              <a:buNone/>
              <a:defRPr sz="17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7600"/>
              <a:buNone/>
              <a:defRPr sz="17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1340310" y="2769044"/>
            <a:ext cx="36638700" cy="35634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340310" y="7170956"/>
            <a:ext cx="36638700" cy="212577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indent="-787400" lvl="0" marL="457200">
              <a:spcBef>
                <a:spcPts val="0"/>
              </a:spcBef>
              <a:spcAft>
                <a:spcPts val="0"/>
              </a:spcAft>
              <a:buSzPts val="8800"/>
              <a:buChar char="●"/>
              <a:defRPr/>
            </a:lvl1pPr>
            <a:lvl2pPr indent="-660400" lvl="1" marL="914400">
              <a:spcBef>
                <a:spcPts val="7800"/>
              </a:spcBef>
              <a:spcAft>
                <a:spcPts val="0"/>
              </a:spcAft>
              <a:buSzPts val="6800"/>
              <a:buChar char="○"/>
              <a:defRPr/>
            </a:lvl2pPr>
            <a:lvl3pPr indent="-660400" lvl="2" marL="1371600">
              <a:spcBef>
                <a:spcPts val="7800"/>
              </a:spcBef>
              <a:spcAft>
                <a:spcPts val="0"/>
              </a:spcAft>
              <a:buSzPts val="6800"/>
              <a:buChar char="■"/>
              <a:defRPr/>
            </a:lvl3pPr>
            <a:lvl4pPr indent="-660400" lvl="3" marL="1828800">
              <a:spcBef>
                <a:spcPts val="7800"/>
              </a:spcBef>
              <a:spcAft>
                <a:spcPts val="0"/>
              </a:spcAft>
              <a:buSzPts val="6800"/>
              <a:buChar char="●"/>
              <a:defRPr/>
            </a:lvl4pPr>
            <a:lvl5pPr indent="-660400" lvl="4" marL="2286000">
              <a:spcBef>
                <a:spcPts val="7800"/>
              </a:spcBef>
              <a:spcAft>
                <a:spcPts val="0"/>
              </a:spcAft>
              <a:buSzPts val="6800"/>
              <a:buChar char="○"/>
              <a:defRPr/>
            </a:lvl5pPr>
            <a:lvl6pPr indent="-660400" lvl="5" marL="2743200">
              <a:spcBef>
                <a:spcPts val="7800"/>
              </a:spcBef>
              <a:spcAft>
                <a:spcPts val="0"/>
              </a:spcAft>
              <a:buSzPts val="6800"/>
              <a:buChar char="■"/>
              <a:defRPr/>
            </a:lvl6pPr>
            <a:lvl7pPr indent="-660400" lvl="6" marL="3200400">
              <a:spcBef>
                <a:spcPts val="7800"/>
              </a:spcBef>
              <a:spcAft>
                <a:spcPts val="0"/>
              </a:spcAft>
              <a:buSzPts val="6800"/>
              <a:buChar char="●"/>
              <a:defRPr/>
            </a:lvl7pPr>
            <a:lvl8pPr indent="-660400" lvl="7" marL="3657600">
              <a:spcBef>
                <a:spcPts val="7800"/>
              </a:spcBef>
              <a:spcAft>
                <a:spcPts val="0"/>
              </a:spcAft>
              <a:buSzPts val="6800"/>
              <a:buChar char="○"/>
              <a:defRPr/>
            </a:lvl8pPr>
            <a:lvl9pPr indent="-660400" lvl="8" marL="4114800">
              <a:spcBef>
                <a:spcPts val="7800"/>
              </a:spcBef>
              <a:spcAft>
                <a:spcPts val="7800"/>
              </a:spcAft>
              <a:buSzPts val="68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1340310" y="2769044"/>
            <a:ext cx="36638700" cy="35634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1340310" y="7170956"/>
            <a:ext cx="17199300" cy="212577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indent="-660400" lvl="0" marL="457200">
              <a:spcBef>
                <a:spcPts val="0"/>
              </a:spcBef>
              <a:spcAft>
                <a:spcPts val="0"/>
              </a:spcAft>
              <a:buSzPts val="6800"/>
              <a:buChar char="●"/>
              <a:defRPr sz="6800"/>
            </a:lvl1pPr>
            <a:lvl2pPr indent="-603250" lvl="1" marL="914400">
              <a:spcBef>
                <a:spcPts val="7800"/>
              </a:spcBef>
              <a:spcAft>
                <a:spcPts val="0"/>
              </a:spcAft>
              <a:buSzPts val="5900"/>
              <a:buChar char="○"/>
              <a:defRPr sz="5900"/>
            </a:lvl2pPr>
            <a:lvl3pPr indent="-603250" lvl="2" marL="1371600">
              <a:spcBef>
                <a:spcPts val="7800"/>
              </a:spcBef>
              <a:spcAft>
                <a:spcPts val="0"/>
              </a:spcAft>
              <a:buSzPts val="5900"/>
              <a:buChar char="■"/>
              <a:defRPr sz="5900"/>
            </a:lvl3pPr>
            <a:lvl4pPr indent="-603250" lvl="3" marL="1828800">
              <a:spcBef>
                <a:spcPts val="7800"/>
              </a:spcBef>
              <a:spcAft>
                <a:spcPts val="0"/>
              </a:spcAft>
              <a:buSzPts val="5900"/>
              <a:buChar char="●"/>
              <a:defRPr sz="5900"/>
            </a:lvl4pPr>
            <a:lvl5pPr indent="-603250" lvl="4" marL="2286000">
              <a:spcBef>
                <a:spcPts val="7800"/>
              </a:spcBef>
              <a:spcAft>
                <a:spcPts val="0"/>
              </a:spcAft>
              <a:buSzPts val="5900"/>
              <a:buChar char="○"/>
              <a:defRPr sz="5900"/>
            </a:lvl5pPr>
            <a:lvl6pPr indent="-603250" lvl="5" marL="2743200">
              <a:spcBef>
                <a:spcPts val="7800"/>
              </a:spcBef>
              <a:spcAft>
                <a:spcPts val="0"/>
              </a:spcAft>
              <a:buSzPts val="5900"/>
              <a:buChar char="■"/>
              <a:defRPr sz="5900"/>
            </a:lvl6pPr>
            <a:lvl7pPr indent="-603250" lvl="6" marL="3200400">
              <a:spcBef>
                <a:spcPts val="7800"/>
              </a:spcBef>
              <a:spcAft>
                <a:spcPts val="0"/>
              </a:spcAft>
              <a:buSzPts val="5900"/>
              <a:buChar char="●"/>
              <a:defRPr sz="5900"/>
            </a:lvl7pPr>
            <a:lvl8pPr indent="-603250" lvl="7" marL="3657600">
              <a:spcBef>
                <a:spcPts val="7800"/>
              </a:spcBef>
              <a:spcAft>
                <a:spcPts val="0"/>
              </a:spcAft>
              <a:buSzPts val="5900"/>
              <a:buChar char="○"/>
              <a:defRPr sz="5900"/>
            </a:lvl8pPr>
            <a:lvl9pPr indent="-603250" lvl="8" marL="4114800">
              <a:spcBef>
                <a:spcPts val="7800"/>
              </a:spcBef>
              <a:spcAft>
                <a:spcPts val="7800"/>
              </a:spcAft>
              <a:buSzPts val="5900"/>
              <a:buChar char="■"/>
              <a:defRPr sz="59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20779320" y="7170956"/>
            <a:ext cx="17199300" cy="212577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indent="-660400" lvl="0" marL="457200">
              <a:spcBef>
                <a:spcPts val="0"/>
              </a:spcBef>
              <a:spcAft>
                <a:spcPts val="0"/>
              </a:spcAft>
              <a:buSzPts val="6800"/>
              <a:buChar char="●"/>
              <a:defRPr sz="6800"/>
            </a:lvl1pPr>
            <a:lvl2pPr indent="-603250" lvl="1" marL="914400">
              <a:spcBef>
                <a:spcPts val="7800"/>
              </a:spcBef>
              <a:spcAft>
                <a:spcPts val="0"/>
              </a:spcAft>
              <a:buSzPts val="5900"/>
              <a:buChar char="○"/>
              <a:defRPr sz="5900"/>
            </a:lvl2pPr>
            <a:lvl3pPr indent="-603250" lvl="2" marL="1371600">
              <a:spcBef>
                <a:spcPts val="7800"/>
              </a:spcBef>
              <a:spcAft>
                <a:spcPts val="0"/>
              </a:spcAft>
              <a:buSzPts val="5900"/>
              <a:buChar char="■"/>
              <a:defRPr sz="5900"/>
            </a:lvl3pPr>
            <a:lvl4pPr indent="-603250" lvl="3" marL="1828800">
              <a:spcBef>
                <a:spcPts val="7800"/>
              </a:spcBef>
              <a:spcAft>
                <a:spcPts val="0"/>
              </a:spcAft>
              <a:buSzPts val="5900"/>
              <a:buChar char="●"/>
              <a:defRPr sz="5900"/>
            </a:lvl4pPr>
            <a:lvl5pPr indent="-603250" lvl="4" marL="2286000">
              <a:spcBef>
                <a:spcPts val="7800"/>
              </a:spcBef>
              <a:spcAft>
                <a:spcPts val="0"/>
              </a:spcAft>
              <a:buSzPts val="5900"/>
              <a:buChar char="○"/>
              <a:defRPr sz="5900"/>
            </a:lvl5pPr>
            <a:lvl6pPr indent="-603250" lvl="5" marL="2743200">
              <a:spcBef>
                <a:spcPts val="7800"/>
              </a:spcBef>
              <a:spcAft>
                <a:spcPts val="0"/>
              </a:spcAft>
              <a:buSzPts val="5900"/>
              <a:buChar char="■"/>
              <a:defRPr sz="5900"/>
            </a:lvl6pPr>
            <a:lvl7pPr indent="-603250" lvl="6" marL="3200400">
              <a:spcBef>
                <a:spcPts val="7800"/>
              </a:spcBef>
              <a:spcAft>
                <a:spcPts val="0"/>
              </a:spcAft>
              <a:buSzPts val="5900"/>
              <a:buChar char="●"/>
              <a:defRPr sz="5900"/>
            </a:lvl7pPr>
            <a:lvl8pPr indent="-603250" lvl="7" marL="3657600">
              <a:spcBef>
                <a:spcPts val="7800"/>
              </a:spcBef>
              <a:spcAft>
                <a:spcPts val="0"/>
              </a:spcAft>
              <a:buSzPts val="5900"/>
              <a:buChar char="○"/>
              <a:defRPr sz="5900"/>
            </a:lvl8pPr>
            <a:lvl9pPr indent="-603250" lvl="8" marL="4114800">
              <a:spcBef>
                <a:spcPts val="7800"/>
              </a:spcBef>
              <a:spcAft>
                <a:spcPts val="7800"/>
              </a:spcAft>
              <a:buSzPts val="5900"/>
              <a:buChar char="■"/>
              <a:defRPr sz="59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1340310" y="2769044"/>
            <a:ext cx="36638700" cy="35634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7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1340310" y="3457067"/>
            <a:ext cx="12074400" cy="4701900"/>
          </a:xfrm>
          <a:prstGeom prst="rect">
            <a:avLst/>
          </a:prstGeom>
        </p:spPr>
        <p:txBody>
          <a:bodyPr anchorCtr="0" anchor="b" bIns="446300" lIns="446300" spcFirstLastPara="1" rIns="446300" wrap="square" tIns="446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700"/>
              <a:buNone/>
              <a:defRPr sz="11700"/>
            </a:lvl1pPr>
            <a:lvl2pPr lvl="1">
              <a:spcBef>
                <a:spcPts val="0"/>
              </a:spcBef>
              <a:spcAft>
                <a:spcPts val="0"/>
              </a:spcAft>
              <a:buSzPts val="11700"/>
              <a:buNone/>
              <a:defRPr sz="11700"/>
            </a:lvl2pPr>
            <a:lvl3pPr lvl="2">
              <a:spcBef>
                <a:spcPts val="0"/>
              </a:spcBef>
              <a:spcAft>
                <a:spcPts val="0"/>
              </a:spcAft>
              <a:buSzPts val="11700"/>
              <a:buNone/>
              <a:defRPr sz="11700"/>
            </a:lvl3pPr>
            <a:lvl4pPr lvl="3">
              <a:spcBef>
                <a:spcPts val="0"/>
              </a:spcBef>
              <a:spcAft>
                <a:spcPts val="0"/>
              </a:spcAft>
              <a:buSzPts val="11700"/>
              <a:buNone/>
              <a:defRPr sz="11700"/>
            </a:lvl4pPr>
            <a:lvl5pPr lvl="4">
              <a:spcBef>
                <a:spcPts val="0"/>
              </a:spcBef>
              <a:spcAft>
                <a:spcPts val="0"/>
              </a:spcAft>
              <a:buSzPts val="11700"/>
              <a:buNone/>
              <a:defRPr sz="11700"/>
            </a:lvl5pPr>
            <a:lvl6pPr lvl="5">
              <a:spcBef>
                <a:spcPts val="0"/>
              </a:spcBef>
              <a:spcAft>
                <a:spcPts val="0"/>
              </a:spcAft>
              <a:buSzPts val="11700"/>
              <a:buNone/>
              <a:defRPr sz="11700"/>
            </a:lvl6pPr>
            <a:lvl7pPr lvl="6">
              <a:spcBef>
                <a:spcPts val="0"/>
              </a:spcBef>
              <a:spcAft>
                <a:spcPts val="0"/>
              </a:spcAft>
              <a:buSzPts val="11700"/>
              <a:buNone/>
              <a:defRPr sz="11700"/>
            </a:lvl7pPr>
            <a:lvl8pPr lvl="7">
              <a:spcBef>
                <a:spcPts val="0"/>
              </a:spcBef>
              <a:spcAft>
                <a:spcPts val="0"/>
              </a:spcAft>
              <a:buSzPts val="11700"/>
              <a:buNone/>
              <a:defRPr sz="11700"/>
            </a:lvl8pPr>
            <a:lvl9pPr lvl="8">
              <a:spcBef>
                <a:spcPts val="0"/>
              </a:spcBef>
              <a:spcAft>
                <a:spcPts val="0"/>
              </a:spcAft>
              <a:buSzPts val="11700"/>
              <a:buNone/>
              <a:defRPr sz="117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1340310" y="8646400"/>
            <a:ext cx="12074400" cy="197829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indent="-603250" lvl="0" marL="457200">
              <a:spcBef>
                <a:spcPts val="0"/>
              </a:spcBef>
              <a:spcAft>
                <a:spcPts val="0"/>
              </a:spcAft>
              <a:buSzPts val="5900"/>
              <a:buChar char="●"/>
              <a:defRPr sz="5900"/>
            </a:lvl1pPr>
            <a:lvl2pPr indent="-603250" lvl="1" marL="914400">
              <a:spcBef>
                <a:spcPts val="7800"/>
              </a:spcBef>
              <a:spcAft>
                <a:spcPts val="0"/>
              </a:spcAft>
              <a:buSzPts val="5900"/>
              <a:buChar char="○"/>
              <a:defRPr sz="5900"/>
            </a:lvl2pPr>
            <a:lvl3pPr indent="-603250" lvl="2" marL="1371600">
              <a:spcBef>
                <a:spcPts val="7800"/>
              </a:spcBef>
              <a:spcAft>
                <a:spcPts val="0"/>
              </a:spcAft>
              <a:buSzPts val="5900"/>
              <a:buChar char="■"/>
              <a:defRPr sz="5900"/>
            </a:lvl3pPr>
            <a:lvl4pPr indent="-603250" lvl="3" marL="1828800">
              <a:spcBef>
                <a:spcPts val="7800"/>
              </a:spcBef>
              <a:spcAft>
                <a:spcPts val="0"/>
              </a:spcAft>
              <a:buSzPts val="5900"/>
              <a:buChar char="●"/>
              <a:defRPr sz="5900"/>
            </a:lvl4pPr>
            <a:lvl5pPr indent="-603250" lvl="4" marL="2286000">
              <a:spcBef>
                <a:spcPts val="7800"/>
              </a:spcBef>
              <a:spcAft>
                <a:spcPts val="0"/>
              </a:spcAft>
              <a:buSzPts val="5900"/>
              <a:buChar char="○"/>
              <a:defRPr sz="5900"/>
            </a:lvl5pPr>
            <a:lvl6pPr indent="-603250" lvl="5" marL="2743200">
              <a:spcBef>
                <a:spcPts val="7800"/>
              </a:spcBef>
              <a:spcAft>
                <a:spcPts val="0"/>
              </a:spcAft>
              <a:buSzPts val="5900"/>
              <a:buChar char="■"/>
              <a:defRPr sz="5900"/>
            </a:lvl6pPr>
            <a:lvl7pPr indent="-603250" lvl="6" marL="3200400">
              <a:spcBef>
                <a:spcPts val="7800"/>
              </a:spcBef>
              <a:spcAft>
                <a:spcPts val="0"/>
              </a:spcAft>
              <a:buSzPts val="5900"/>
              <a:buChar char="●"/>
              <a:defRPr sz="5900"/>
            </a:lvl7pPr>
            <a:lvl8pPr indent="-603250" lvl="7" marL="3657600">
              <a:spcBef>
                <a:spcPts val="7800"/>
              </a:spcBef>
              <a:spcAft>
                <a:spcPts val="0"/>
              </a:spcAft>
              <a:buSzPts val="5900"/>
              <a:buChar char="○"/>
              <a:defRPr sz="5900"/>
            </a:lvl8pPr>
            <a:lvl9pPr indent="-603250" lvl="8" marL="4114800">
              <a:spcBef>
                <a:spcPts val="7800"/>
              </a:spcBef>
              <a:spcAft>
                <a:spcPts val="7800"/>
              </a:spcAft>
              <a:buSzPts val="5900"/>
              <a:buChar char="■"/>
              <a:defRPr sz="59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2108075" y="2800933"/>
            <a:ext cx="27381600" cy="254541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400"/>
              <a:buNone/>
              <a:defRPr sz="23400"/>
            </a:lvl1pPr>
            <a:lvl2pPr lvl="1">
              <a:spcBef>
                <a:spcPts val="0"/>
              </a:spcBef>
              <a:spcAft>
                <a:spcPts val="0"/>
              </a:spcAft>
              <a:buSzPts val="23400"/>
              <a:buNone/>
              <a:defRPr sz="23400"/>
            </a:lvl2pPr>
            <a:lvl3pPr lvl="2">
              <a:spcBef>
                <a:spcPts val="0"/>
              </a:spcBef>
              <a:spcAft>
                <a:spcPts val="0"/>
              </a:spcAft>
              <a:buSzPts val="23400"/>
              <a:buNone/>
              <a:defRPr sz="23400"/>
            </a:lvl3pPr>
            <a:lvl4pPr lvl="3">
              <a:spcBef>
                <a:spcPts val="0"/>
              </a:spcBef>
              <a:spcAft>
                <a:spcPts val="0"/>
              </a:spcAft>
              <a:buSzPts val="23400"/>
              <a:buNone/>
              <a:defRPr sz="23400"/>
            </a:lvl4pPr>
            <a:lvl5pPr lvl="4">
              <a:spcBef>
                <a:spcPts val="0"/>
              </a:spcBef>
              <a:spcAft>
                <a:spcPts val="0"/>
              </a:spcAft>
              <a:buSzPts val="23400"/>
              <a:buNone/>
              <a:defRPr sz="23400"/>
            </a:lvl5pPr>
            <a:lvl6pPr lvl="5">
              <a:spcBef>
                <a:spcPts val="0"/>
              </a:spcBef>
              <a:spcAft>
                <a:spcPts val="0"/>
              </a:spcAft>
              <a:buSzPts val="23400"/>
              <a:buNone/>
              <a:defRPr sz="23400"/>
            </a:lvl6pPr>
            <a:lvl7pPr lvl="6">
              <a:spcBef>
                <a:spcPts val="0"/>
              </a:spcBef>
              <a:spcAft>
                <a:spcPts val="0"/>
              </a:spcAft>
              <a:buSzPts val="23400"/>
              <a:buNone/>
              <a:defRPr sz="23400"/>
            </a:lvl7pPr>
            <a:lvl8pPr lvl="7">
              <a:spcBef>
                <a:spcPts val="0"/>
              </a:spcBef>
              <a:spcAft>
                <a:spcPts val="0"/>
              </a:spcAft>
              <a:buSzPts val="23400"/>
              <a:buNone/>
              <a:defRPr sz="23400"/>
            </a:lvl8pPr>
            <a:lvl9pPr lvl="8">
              <a:spcBef>
                <a:spcPts val="0"/>
              </a:spcBef>
              <a:spcAft>
                <a:spcPts val="0"/>
              </a:spcAft>
              <a:buSzPts val="23400"/>
              <a:buNone/>
              <a:defRPr sz="234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9659600" y="-778"/>
            <a:ext cx="19659600" cy="3200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46300" lIns="446300" spcFirstLastPara="1" rIns="446300" wrap="square" tIns="446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1141650" y="7673089"/>
            <a:ext cx="17394300" cy="9223200"/>
          </a:xfrm>
          <a:prstGeom prst="rect">
            <a:avLst/>
          </a:prstGeom>
        </p:spPr>
        <p:txBody>
          <a:bodyPr anchorCtr="0" anchor="b" bIns="446300" lIns="446300" spcFirstLastPara="1" rIns="446300" wrap="square" tIns="4463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500"/>
              <a:buNone/>
              <a:defRPr sz="20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0500"/>
              <a:buNone/>
              <a:defRPr sz="20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500"/>
              <a:buNone/>
              <a:defRPr sz="20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500"/>
              <a:buNone/>
              <a:defRPr sz="20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500"/>
              <a:buNone/>
              <a:defRPr sz="20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500"/>
              <a:buNone/>
              <a:defRPr sz="20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500"/>
              <a:buNone/>
              <a:defRPr sz="20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500"/>
              <a:buNone/>
              <a:defRPr sz="20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500"/>
              <a:buNone/>
              <a:defRPr sz="205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1141650" y="17441356"/>
            <a:ext cx="17394300" cy="7685100"/>
          </a:xfrm>
          <a:prstGeom prst="rect">
            <a:avLst/>
          </a:prstGeom>
        </p:spPr>
        <p:txBody>
          <a:bodyPr anchorCtr="0" anchor="t" bIns="446300" lIns="446300" spcFirstLastPara="1" rIns="446300" wrap="square" tIns="4463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21239850" y="4505356"/>
            <a:ext cx="16499100" cy="229917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indent="-787400" lvl="0" marL="457200">
              <a:spcBef>
                <a:spcPts val="0"/>
              </a:spcBef>
              <a:spcAft>
                <a:spcPts val="0"/>
              </a:spcAft>
              <a:buSzPts val="8800"/>
              <a:buChar char="●"/>
              <a:defRPr/>
            </a:lvl1pPr>
            <a:lvl2pPr indent="-660400" lvl="1" marL="914400">
              <a:spcBef>
                <a:spcPts val="7800"/>
              </a:spcBef>
              <a:spcAft>
                <a:spcPts val="0"/>
              </a:spcAft>
              <a:buSzPts val="6800"/>
              <a:buChar char="○"/>
              <a:defRPr/>
            </a:lvl2pPr>
            <a:lvl3pPr indent="-660400" lvl="2" marL="1371600">
              <a:spcBef>
                <a:spcPts val="7800"/>
              </a:spcBef>
              <a:spcAft>
                <a:spcPts val="0"/>
              </a:spcAft>
              <a:buSzPts val="6800"/>
              <a:buChar char="■"/>
              <a:defRPr/>
            </a:lvl3pPr>
            <a:lvl4pPr indent="-660400" lvl="3" marL="1828800">
              <a:spcBef>
                <a:spcPts val="7800"/>
              </a:spcBef>
              <a:spcAft>
                <a:spcPts val="0"/>
              </a:spcAft>
              <a:buSzPts val="6800"/>
              <a:buChar char="●"/>
              <a:defRPr/>
            </a:lvl4pPr>
            <a:lvl5pPr indent="-660400" lvl="4" marL="2286000">
              <a:spcBef>
                <a:spcPts val="7800"/>
              </a:spcBef>
              <a:spcAft>
                <a:spcPts val="0"/>
              </a:spcAft>
              <a:buSzPts val="6800"/>
              <a:buChar char="○"/>
              <a:defRPr/>
            </a:lvl5pPr>
            <a:lvl6pPr indent="-660400" lvl="5" marL="2743200">
              <a:spcBef>
                <a:spcPts val="7800"/>
              </a:spcBef>
              <a:spcAft>
                <a:spcPts val="0"/>
              </a:spcAft>
              <a:buSzPts val="6800"/>
              <a:buChar char="■"/>
              <a:defRPr/>
            </a:lvl6pPr>
            <a:lvl7pPr indent="-660400" lvl="6" marL="3200400">
              <a:spcBef>
                <a:spcPts val="7800"/>
              </a:spcBef>
              <a:spcAft>
                <a:spcPts val="0"/>
              </a:spcAft>
              <a:buSzPts val="6800"/>
              <a:buChar char="●"/>
              <a:defRPr/>
            </a:lvl7pPr>
            <a:lvl8pPr indent="-660400" lvl="7" marL="3657600">
              <a:spcBef>
                <a:spcPts val="7800"/>
              </a:spcBef>
              <a:spcAft>
                <a:spcPts val="0"/>
              </a:spcAft>
              <a:buSzPts val="6800"/>
              <a:buChar char="○"/>
              <a:defRPr/>
            </a:lvl8pPr>
            <a:lvl9pPr indent="-660400" lvl="8" marL="4114800">
              <a:spcBef>
                <a:spcPts val="7800"/>
              </a:spcBef>
              <a:spcAft>
                <a:spcPts val="7800"/>
              </a:spcAft>
              <a:buSzPts val="68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1340310" y="26323578"/>
            <a:ext cx="25794900" cy="37650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340310" y="2769044"/>
            <a:ext cx="36638700" cy="35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46300" lIns="446300" spcFirstLastPara="1" rIns="446300" wrap="square" tIns="446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700"/>
              <a:buNone/>
              <a:defRPr sz="1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700"/>
              <a:buNone/>
              <a:defRPr sz="1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700"/>
              <a:buNone/>
              <a:defRPr sz="1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700"/>
              <a:buNone/>
              <a:defRPr sz="1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700"/>
              <a:buNone/>
              <a:defRPr sz="1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700"/>
              <a:buNone/>
              <a:defRPr sz="1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700"/>
              <a:buNone/>
              <a:defRPr sz="1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700"/>
              <a:buNone/>
              <a:defRPr sz="1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700"/>
              <a:buNone/>
              <a:defRPr sz="1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340310" y="7170956"/>
            <a:ext cx="36638700" cy="21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46300" lIns="446300" spcFirstLastPara="1" rIns="446300" wrap="square" tIns="446300">
            <a:noAutofit/>
          </a:bodyPr>
          <a:lstStyle>
            <a:lvl1pPr indent="-787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800"/>
              <a:buChar char="●"/>
              <a:defRPr sz="8800">
                <a:solidFill>
                  <a:schemeClr val="dk2"/>
                </a:solidFill>
              </a:defRPr>
            </a:lvl1pPr>
            <a:lvl2pPr indent="-660400" lvl="1" marL="914400">
              <a:lnSpc>
                <a:spcPct val="115000"/>
              </a:lnSpc>
              <a:spcBef>
                <a:spcPts val="7800"/>
              </a:spcBef>
              <a:spcAft>
                <a:spcPts val="0"/>
              </a:spcAft>
              <a:buClr>
                <a:schemeClr val="dk2"/>
              </a:buClr>
              <a:buSzPts val="6800"/>
              <a:buChar char="○"/>
              <a:defRPr sz="6800">
                <a:solidFill>
                  <a:schemeClr val="dk2"/>
                </a:solidFill>
              </a:defRPr>
            </a:lvl2pPr>
            <a:lvl3pPr indent="-660400" lvl="2" marL="1371600">
              <a:lnSpc>
                <a:spcPct val="115000"/>
              </a:lnSpc>
              <a:spcBef>
                <a:spcPts val="7800"/>
              </a:spcBef>
              <a:spcAft>
                <a:spcPts val="0"/>
              </a:spcAft>
              <a:buClr>
                <a:schemeClr val="dk2"/>
              </a:buClr>
              <a:buSzPts val="6800"/>
              <a:buChar char="■"/>
              <a:defRPr sz="6800">
                <a:solidFill>
                  <a:schemeClr val="dk2"/>
                </a:solidFill>
              </a:defRPr>
            </a:lvl3pPr>
            <a:lvl4pPr indent="-660400" lvl="3" marL="1828800">
              <a:lnSpc>
                <a:spcPct val="115000"/>
              </a:lnSpc>
              <a:spcBef>
                <a:spcPts val="7800"/>
              </a:spcBef>
              <a:spcAft>
                <a:spcPts val="0"/>
              </a:spcAft>
              <a:buClr>
                <a:schemeClr val="dk2"/>
              </a:buClr>
              <a:buSzPts val="6800"/>
              <a:buChar char="●"/>
              <a:defRPr sz="6800">
                <a:solidFill>
                  <a:schemeClr val="dk2"/>
                </a:solidFill>
              </a:defRPr>
            </a:lvl4pPr>
            <a:lvl5pPr indent="-660400" lvl="4" marL="2286000">
              <a:lnSpc>
                <a:spcPct val="115000"/>
              </a:lnSpc>
              <a:spcBef>
                <a:spcPts val="7800"/>
              </a:spcBef>
              <a:spcAft>
                <a:spcPts val="0"/>
              </a:spcAft>
              <a:buClr>
                <a:schemeClr val="dk2"/>
              </a:buClr>
              <a:buSzPts val="6800"/>
              <a:buChar char="○"/>
              <a:defRPr sz="6800">
                <a:solidFill>
                  <a:schemeClr val="dk2"/>
                </a:solidFill>
              </a:defRPr>
            </a:lvl5pPr>
            <a:lvl6pPr indent="-660400" lvl="5" marL="2743200">
              <a:lnSpc>
                <a:spcPct val="115000"/>
              </a:lnSpc>
              <a:spcBef>
                <a:spcPts val="7800"/>
              </a:spcBef>
              <a:spcAft>
                <a:spcPts val="0"/>
              </a:spcAft>
              <a:buClr>
                <a:schemeClr val="dk2"/>
              </a:buClr>
              <a:buSzPts val="6800"/>
              <a:buChar char="■"/>
              <a:defRPr sz="6800">
                <a:solidFill>
                  <a:schemeClr val="dk2"/>
                </a:solidFill>
              </a:defRPr>
            </a:lvl6pPr>
            <a:lvl7pPr indent="-660400" lvl="6" marL="3200400">
              <a:lnSpc>
                <a:spcPct val="115000"/>
              </a:lnSpc>
              <a:spcBef>
                <a:spcPts val="7800"/>
              </a:spcBef>
              <a:spcAft>
                <a:spcPts val="0"/>
              </a:spcAft>
              <a:buClr>
                <a:schemeClr val="dk2"/>
              </a:buClr>
              <a:buSzPts val="6800"/>
              <a:buChar char="●"/>
              <a:defRPr sz="6800">
                <a:solidFill>
                  <a:schemeClr val="dk2"/>
                </a:solidFill>
              </a:defRPr>
            </a:lvl7pPr>
            <a:lvl8pPr indent="-660400" lvl="7" marL="3657600">
              <a:lnSpc>
                <a:spcPct val="115000"/>
              </a:lnSpc>
              <a:spcBef>
                <a:spcPts val="7800"/>
              </a:spcBef>
              <a:spcAft>
                <a:spcPts val="0"/>
              </a:spcAft>
              <a:buClr>
                <a:schemeClr val="dk2"/>
              </a:buClr>
              <a:buSzPts val="6800"/>
              <a:buChar char="○"/>
              <a:defRPr sz="6800">
                <a:solidFill>
                  <a:schemeClr val="dk2"/>
                </a:solidFill>
              </a:defRPr>
            </a:lvl8pPr>
            <a:lvl9pPr indent="-660400" lvl="8" marL="4114800">
              <a:lnSpc>
                <a:spcPct val="115000"/>
              </a:lnSpc>
              <a:spcBef>
                <a:spcPts val="7800"/>
              </a:spcBef>
              <a:spcAft>
                <a:spcPts val="7800"/>
              </a:spcAft>
              <a:buClr>
                <a:schemeClr val="dk2"/>
              </a:buClr>
              <a:buSzPts val="6800"/>
              <a:buChar char="■"/>
              <a:defRPr sz="6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36431569" y="29015571"/>
            <a:ext cx="2359200" cy="24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6300" lIns="446300" spcFirstLastPara="1" rIns="446300" wrap="square" tIns="446300">
            <a:noAutofit/>
          </a:bodyPr>
          <a:lstStyle>
            <a:lvl1pPr lvl="0" algn="r">
              <a:buNone/>
              <a:defRPr sz="4900">
                <a:solidFill>
                  <a:schemeClr val="dk2"/>
                </a:solidFill>
              </a:defRPr>
            </a:lvl1pPr>
            <a:lvl2pPr lvl="1" algn="r">
              <a:buNone/>
              <a:defRPr sz="4900">
                <a:solidFill>
                  <a:schemeClr val="dk2"/>
                </a:solidFill>
              </a:defRPr>
            </a:lvl2pPr>
            <a:lvl3pPr lvl="2" algn="r">
              <a:buNone/>
              <a:defRPr sz="4900">
                <a:solidFill>
                  <a:schemeClr val="dk2"/>
                </a:solidFill>
              </a:defRPr>
            </a:lvl3pPr>
            <a:lvl4pPr lvl="3" algn="r">
              <a:buNone/>
              <a:defRPr sz="4900">
                <a:solidFill>
                  <a:schemeClr val="dk2"/>
                </a:solidFill>
              </a:defRPr>
            </a:lvl4pPr>
            <a:lvl5pPr lvl="4" algn="r">
              <a:buNone/>
              <a:defRPr sz="4900">
                <a:solidFill>
                  <a:schemeClr val="dk2"/>
                </a:solidFill>
              </a:defRPr>
            </a:lvl5pPr>
            <a:lvl6pPr lvl="5" algn="r">
              <a:buNone/>
              <a:defRPr sz="4900">
                <a:solidFill>
                  <a:schemeClr val="dk2"/>
                </a:solidFill>
              </a:defRPr>
            </a:lvl6pPr>
            <a:lvl7pPr lvl="6" algn="r">
              <a:buNone/>
              <a:defRPr sz="4900">
                <a:solidFill>
                  <a:schemeClr val="dk2"/>
                </a:solidFill>
              </a:defRPr>
            </a:lvl7pPr>
            <a:lvl8pPr lvl="7" algn="r">
              <a:buNone/>
              <a:defRPr sz="4900">
                <a:solidFill>
                  <a:schemeClr val="dk2"/>
                </a:solidFill>
              </a:defRPr>
            </a:lvl8pPr>
            <a:lvl9pPr lvl="8" algn="r">
              <a:buNone/>
              <a:defRPr sz="49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9" Type="http://schemas.openxmlformats.org/officeDocument/2006/relationships/image" Target="../media/image1.jpg"/><Relationship Id="rId5" Type="http://schemas.openxmlformats.org/officeDocument/2006/relationships/image" Target="../media/image5.jp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15828300" y="972875"/>
            <a:ext cx="7522500" cy="1385700"/>
          </a:xfrm>
          <a:prstGeom prst="rect">
            <a:avLst/>
          </a:prstGeom>
          <a:noFill/>
          <a:ln cap="flat" cmpd="sng" w="762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15036450" y="389675"/>
            <a:ext cx="9085800" cy="2532900"/>
          </a:xfrm>
          <a:prstGeom prst="rect">
            <a:avLst/>
          </a:prstGeom>
          <a:noFill/>
          <a:ln cap="flat" cmpd="sng" w="762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33718500" y="8004050"/>
            <a:ext cx="4144200" cy="1806600"/>
          </a:xfrm>
          <a:prstGeom prst="rect">
            <a:avLst/>
          </a:prstGeom>
          <a:noFill/>
          <a:ln cap="flat" cmpd="sng" w="762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395925" y="3328000"/>
            <a:ext cx="38536800" cy="28280100"/>
          </a:xfrm>
          <a:prstGeom prst="rect">
            <a:avLst/>
          </a:prstGeom>
          <a:noFill/>
          <a:ln cap="flat" cmpd="sng" w="762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1179050" y="4223200"/>
            <a:ext cx="37027800" cy="26856900"/>
          </a:xfrm>
          <a:prstGeom prst="rect">
            <a:avLst/>
          </a:prstGeom>
          <a:noFill/>
          <a:ln cap="flat" cmpd="sng" w="762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</a:t>
            </a:r>
            <a:r>
              <a:rPr lang="en"/>
              <a:t>  </a:t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31665325" y="26712775"/>
            <a:ext cx="5735400" cy="3497400"/>
          </a:xfrm>
          <a:prstGeom prst="rect">
            <a:avLst/>
          </a:prstGeom>
          <a:noFill/>
          <a:ln cap="flat" cmpd="sng" w="11430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400" wrap="square" tIns="6400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EB Garamond"/>
                <a:ea typeface="EB Garamond"/>
                <a:cs typeface="EB Garamond"/>
                <a:sym typeface="EB Garamond"/>
              </a:rPr>
              <a:t>Mae Martel and Leo Ascenzi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EB Garamond"/>
                <a:ea typeface="EB Garamond"/>
                <a:cs typeface="EB Garamond"/>
                <a:sym typeface="EB Garamond"/>
              </a:rPr>
              <a:t>Electronics (PHYS 336)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EB Garamond"/>
                <a:ea typeface="EB Garamond"/>
                <a:cs typeface="EB Garamond"/>
                <a:sym typeface="EB Garamond"/>
              </a:rPr>
              <a:t>Segall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EB Garamond"/>
                <a:ea typeface="EB Garamond"/>
                <a:cs typeface="EB Garamond"/>
                <a:sym typeface="EB Garamond"/>
              </a:rPr>
              <a:t>Spring 2020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5366375" y="666750"/>
            <a:ext cx="8446500" cy="2076600"/>
          </a:xfrm>
          <a:prstGeom prst="rect">
            <a:avLst/>
          </a:prstGeom>
          <a:noFill/>
          <a:ln cap="flat" cmpd="sng" w="11430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548625" lIns="27430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 OK NINTENDO</a:t>
            </a:r>
            <a:endParaRPr sz="9600"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725875" y="3733800"/>
            <a:ext cx="37876800" cy="27610200"/>
          </a:xfrm>
          <a:prstGeom prst="rect">
            <a:avLst/>
          </a:prstGeom>
          <a:noFill/>
          <a:ln cap="flat" cmpd="sng" w="11430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548625" lIns="822950" spcFirstLastPara="1" rIns="822950" wrap="square" tIns="5486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The OK Nintendo is a multi-game, simple arcade machine, with </a:t>
            </a:r>
            <a:r>
              <a:rPr b="1"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PAC-MAN</a:t>
            </a:r>
            <a:r>
              <a:rPr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, </a:t>
            </a:r>
            <a:r>
              <a:rPr b="1"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SUPER SEGALL BROS</a:t>
            </a:r>
            <a:r>
              <a:rPr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, and </a:t>
            </a:r>
            <a:r>
              <a:rPr b="1"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POKEMON HO</a:t>
            </a:r>
            <a:r>
              <a:rPr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.</a:t>
            </a:r>
            <a:endParaRPr sz="48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GAME 1: PAC-MAN (POSTER DEMO)</a:t>
            </a:r>
            <a:endParaRPr sz="48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</a:t>
            </a: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INSTRUCTIONS</a:t>
            </a: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: Move PAC-MAN UP, DOWN, LEFT, or RIGHT within the bounds of a 2D map. Collide with PELLETS to consume them. Avoid GHOSTS, which follow a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36576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random path.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</a:t>
            </a: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OBJECTIVE</a:t>
            </a: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: Clear all PELLETS from the screen within 3 tries.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CIRCUIT:</a:t>
            </a:r>
            <a:endParaRPr sz="48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Circuit Elements</a:t>
            </a: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: Button (6), Capacitor (6), Resistor (12), Debouncer, Teensy, Arduino, 74LS190 Counter, LED (3)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Button Functions</a:t>
            </a: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: UP, DOWN, LEFT, RIGHT, RESET, PAUSE. 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							RESET: Sets all DEATHS to zero. 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							PAUSE: Latches location of all GHOSTS, as well as PAC-MAN.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Circuitry: </a:t>
            </a:r>
            <a:endParaRPr b="1"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Nanum Gothic Coding"/>
              <a:buChar char="-"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Each button is debounced using a 220 nF Mylar capacitor, 1 kΩ resistor connected to 5V power, and 10 kΩ resistor connected to the debouncer.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Nanum Gothic Coding"/>
              <a:buChar char="-"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Debouncer outputs are connected to a Teensy board, wired to an Arduino Touch Screen.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Nanum Gothic Coding"/>
              <a:buChar char="-"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Output of Teensy is a count, which increases by 1 after every collision with a GHOST.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Nanum Gothic Coding"/>
              <a:buChar char="-"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Teensy count output sends pulse to a 74LS190 Counter, which is then sent to a series of 3 activated LED lights, which represent remaining lives.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Nanum Gothic Coding"/>
              <a:buChar char="-"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After each DEATH, LIVES score decreases by 1, and 1 LED light is turned off for the remainder of the game.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228600" lvl="1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Nanum Gothic Coding"/>
              <a:buChar char="-"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PAC-MAN death animation runs, and PAC-MAN location is reset.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Nanum Gothic Coding"/>
                <a:ea typeface="Nanum Gothic Coding"/>
                <a:cs typeface="Nanum Gothic Coding"/>
                <a:sym typeface="Nanum Gothic Coding"/>
              </a:rPr>
              <a:t>ARDUINO CODE DETAILS:</a:t>
            </a:r>
            <a:endParaRPr b="1" sz="48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Setup: </a:t>
            </a: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LIVES (Number of LIVES remaining), and SCORE (Scored based on number of PELLETS consumed) displayed at all times.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Movement:</a:t>
            </a: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 After one press and release of a movement button, PAC-MAN will continue in the respective direction until collision with either a WALL or GHOST, or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          after receiving a new direction command.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Collision Detection: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Nanum Gothic Coding"/>
              <a:buChar char="-"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Collision with a PELLET: PELLET disappears, SCORE increases by 1.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Nanum Gothic Coding"/>
              <a:buChar char="-"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Collision with a WALL: Prevention of further movement of PAC-MAN in that direction. 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228600" lvl="0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Nanum Gothic Coding"/>
              <a:buChar char="-"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Collision with a GHOST: DEATH score increases by 1, 1 LED turns off, PAC-MAN death animation runs, location of PAC-MAN is reset.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										</a:t>
            </a:r>
            <a:r>
              <a:rPr lang="en" sz="3600" u="sng">
                <a:latin typeface="Nanum Gothic Coding"/>
                <a:ea typeface="Nanum Gothic Coding"/>
                <a:cs typeface="Nanum Gothic Coding"/>
                <a:sym typeface="Nanum Gothic Coding"/>
              </a:rPr>
              <a:t>Circuit Diagram																					Map																								Breadboard</a:t>
            </a:r>
            <a:endParaRPr sz="3600" u="sng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																											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																					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																							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		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Animation: </a:t>
            </a: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1. PAC-MAN movement animation: PAC-MAN opens and closes “mouth” continuously, in the direction of movement.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					 2. Upon DEATH, PAC-MAN disappears.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Equipment: </a:t>
            </a:r>
            <a:endParaRPr b="1"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9601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9601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1325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Nanum Gothic Coding"/>
                <a:ea typeface="Nanum Gothic Coding"/>
                <a:cs typeface="Nanum Gothic Coding"/>
                <a:sym typeface="Nanum Gothic Coding"/>
              </a:rPr>
              <a:t>GOOD LUCK AND HAVE FUN!</a:t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31137425" y="26411750"/>
            <a:ext cx="6725100" cy="4128300"/>
          </a:xfrm>
          <a:prstGeom prst="rect">
            <a:avLst/>
          </a:prstGeom>
          <a:noFill/>
          <a:ln cap="flat" cmpd="sng" w="762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31949475" y="27174675"/>
            <a:ext cx="5126700" cy="2507400"/>
          </a:xfrm>
          <a:prstGeom prst="rect">
            <a:avLst/>
          </a:prstGeom>
          <a:noFill/>
          <a:ln cap="flat" cmpd="sng" w="762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3">
            <a:alphaModFix/>
          </a:blip>
          <a:srcRect b="10179" l="11019" r="26295" t="21039"/>
          <a:stretch/>
        </p:blipFill>
        <p:spPr>
          <a:xfrm rot="-5400000">
            <a:off x="17557349" y="18424051"/>
            <a:ext cx="5642950" cy="825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29807586" y="18788464"/>
            <a:ext cx="5644954" cy="752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28789953" y="6122474"/>
            <a:ext cx="4051601" cy="540215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/>
        </p:nvSpPr>
        <p:spPr>
          <a:xfrm>
            <a:off x="33851850" y="8096250"/>
            <a:ext cx="3867300" cy="1600200"/>
          </a:xfrm>
          <a:prstGeom prst="rect">
            <a:avLst/>
          </a:prstGeom>
          <a:noFill/>
          <a:ln cap="flat" cmpd="sng" w="114300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274300" lIns="228600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Nanum Gothic Coding"/>
                <a:ea typeface="Nanum Gothic Coding"/>
                <a:cs typeface="Nanum Gothic Coding"/>
                <a:sym typeface="Nanum Gothic Coding"/>
              </a:rPr>
              <a:t>Image: Debouncer diagram for 6 buttons, with </a:t>
            </a:r>
            <a:r>
              <a:rPr lang="en" sz="2100">
                <a:latin typeface="Nanum Gothic Coding"/>
                <a:ea typeface="Nanum Gothic Coding"/>
                <a:cs typeface="Nanum Gothic Coding"/>
                <a:sym typeface="Nanum Gothic Coding"/>
              </a:rPr>
              <a:t>o</a:t>
            </a:r>
            <a:r>
              <a:rPr lang="en" sz="2100">
                <a:latin typeface="Nanum Gothic Coding"/>
                <a:ea typeface="Nanum Gothic Coding"/>
                <a:cs typeface="Nanum Gothic Coding"/>
                <a:sym typeface="Nanum Gothic Coding"/>
              </a:rPr>
              <a:t>utputs going to Teensy inputs.</a:t>
            </a:r>
            <a:endParaRPr sz="2100"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68" name="Google Shape;68;p13"/>
          <p:cNvSpPr/>
          <p:nvPr/>
        </p:nvSpPr>
        <p:spPr>
          <a:xfrm>
            <a:off x="33985200" y="8229600"/>
            <a:ext cx="3543300" cy="1385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56425" y="681100"/>
            <a:ext cx="8191500" cy="204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20000" y="681113"/>
            <a:ext cx="8191500" cy="204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>
            <a:off x="1446225" y="29171174"/>
            <a:ext cx="3665475" cy="183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 rotWithShape="1">
          <a:blip r:embed="rId8">
            <a:alphaModFix/>
          </a:blip>
          <a:srcRect b="43908" l="0" r="0" t="12406"/>
          <a:stretch/>
        </p:blipFill>
        <p:spPr>
          <a:xfrm>
            <a:off x="2737225" y="19591075"/>
            <a:ext cx="10768224" cy="6074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3"/>
          <p:cNvPicPr preferRelativeResize="0"/>
          <p:nvPr/>
        </p:nvPicPr>
        <p:blipFill rotWithShape="1">
          <a:blip r:embed="rId9">
            <a:alphaModFix/>
          </a:blip>
          <a:srcRect b="79963" l="4455" r="4419" t="4887"/>
          <a:stretch/>
        </p:blipFill>
        <p:spPr>
          <a:xfrm>
            <a:off x="4053250" y="26745475"/>
            <a:ext cx="11255626" cy="241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